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9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699" r:id="rId107"/>
    <p:sldId id="703" r:id="rId108"/>
    <p:sldId id="694" r:id="rId109"/>
    <p:sldId id="693" r:id="rId110"/>
    <p:sldId id="695" r:id="rId111"/>
    <p:sldId id="700" r:id="rId112"/>
    <p:sldId id="701" r:id="rId113"/>
    <p:sldId id="702" r:id="rId114"/>
    <p:sldId id="706" r:id="rId115"/>
    <p:sldId id="705" r:id="rId116"/>
    <p:sldId id="704" r:id="rId117"/>
    <p:sldId id="707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699"/>
            <p14:sldId id="703"/>
            <p14:sldId id="694"/>
            <p14:sldId id="693"/>
            <p14:sldId id="695"/>
            <p14:sldId id="700"/>
            <p14:sldId id="701"/>
            <p14:sldId id="702"/>
            <p14:sldId id="706"/>
            <p14:sldId id="705"/>
            <p14:sldId id="704"/>
            <p14:sldId id="7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5" autoAdjust="0"/>
    <p:restoredTop sz="94906" autoAdjust="0"/>
  </p:normalViewPr>
  <p:slideViewPr>
    <p:cSldViewPr snapToGrid="0">
      <p:cViewPr varScale="1">
        <p:scale>
          <a:sx n="85" d="100"/>
          <a:sy n="85" d="100"/>
        </p:scale>
        <p:origin x="7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2023. 6. 28.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987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079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8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81044"/>
              </p:ext>
            </p:extLst>
          </p:nvPr>
        </p:nvGraphicFramePr>
        <p:xfrm>
          <a:off x="1439045" y="411557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A94F7D-A1DC-B14C-894F-C9573E45D3EF}"/>
              </a:ext>
            </a:extLst>
          </p:cNvPr>
          <p:cNvSpPr txBox="1"/>
          <p:nvPr/>
        </p:nvSpPr>
        <p:spPr>
          <a:xfrm>
            <a:off x="3147923" y="484530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EA9DD-31B2-4B4B-97F7-4C227D44CBD1}"/>
              </a:ext>
            </a:extLst>
          </p:cNvPr>
          <p:cNvSpPr txBox="1"/>
          <p:nvPr/>
        </p:nvSpPr>
        <p:spPr>
          <a:xfrm>
            <a:off x="2044177" y="374256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343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 and take individual rows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spatial locations (tokens).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 and take individual columns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860860"/>
              </p:ext>
            </p:extLst>
          </p:nvPr>
        </p:nvGraphicFramePr>
        <p:xfrm>
          <a:off x="9608685" y="4368143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B1B335-253D-0942-B62E-DC7899637822}"/>
              </a:ext>
            </a:extLst>
          </p:cNvPr>
          <p:cNvSpPr txBox="1"/>
          <p:nvPr/>
        </p:nvSpPr>
        <p:spPr>
          <a:xfrm>
            <a:off x="11317563" y="50978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1144A-8490-D743-82CB-085D24F45E79}"/>
              </a:ext>
            </a:extLst>
          </p:cNvPr>
          <p:cNvSpPr txBox="1"/>
          <p:nvPr/>
        </p:nvSpPr>
        <p:spPr>
          <a:xfrm>
            <a:off x="10213817" y="399513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184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101048</TotalTime>
  <Words>4888</Words>
  <Application>Microsoft Macintosh PowerPoint</Application>
  <PresentationFormat>와이드스크린</PresentationFormat>
  <Paragraphs>1265</Paragraphs>
  <Slides>114</Slides>
  <Notes>114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19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1404</cp:revision>
  <dcterms:created xsi:type="dcterms:W3CDTF">2018-02-21T02:23:39Z</dcterms:created>
  <dcterms:modified xsi:type="dcterms:W3CDTF">2023-06-28T07:47:08Z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